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11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02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11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30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52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2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07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0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8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70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8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E1E7-45B8-1D4D-B0DF-AE780386F414}" type="datetimeFigureOut">
              <a:rPr kumimoji="1" lang="ja-JP" altLang="en-US" smtClean="0"/>
              <a:t>2015/8/21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49AD-94BE-F947-B34B-D17A766895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58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395097" y="-263525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図</a:t>
            </a:r>
            <a:r>
              <a:rPr lang="ja-JP" altLang="en-US" dirty="0" smtClean="0"/>
              <a:t>１　敬老の日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74" y="1206500"/>
            <a:ext cx="7874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5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395097" y="-2635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図</a:t>
            </a:r>
            <a:r>
              <a:rPr lang="ja-JP" altLang="en-US" smtClean="0"/>
              <a:t>２　和菓子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おしながき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4" y="925781"/>
            <a:ext cx="7772400" cy="54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6263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画面に合わせる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ホワイト</vt:lpstr>
      <vt:lpstr>図１　敬老の日</vt:lpstr>
      <vt:lpstr>図２　和菓子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図１　敬老の日</dc:title>
  <dc:creator>巨島 文子</dc:creator>
  <cp:lastModifiedBy>小野塚俊之</cp:lastModifiedBy>
  <cp:revision>2</cp:revision>
  <dcterms:created xsi:type="dcterms:W3CDTF">2015-08-12T01:27:45Z</dcterms:created>
  <dcterms:modified xsi:type="dcterms:W3CDTF">2015-08-21T06:05:05Z</dcterms:modified>
</cp:coreProperties>
</file>